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66" r:id="rId2"/>
    <p:sldId id="257" r:id="rId3"/>
    <p:sldId id="258" r:id="rId4"/>
    <p:sldId id="259" r:id="rId5"/>
    <p:sldId id="256" r:id="rId6"/>
    <p:sldId id="261" r:id="rId7"/>
    <p:sldId id="262" r:id="rId8"/>
    <p:sldId id="268" r:id="rId9"/>
    <p:sldId id="267" r:id="rId10"/>
    <p:sldId id="260" r:id="rId11"/>
    <p:sldId id="265" r:id="rId12"/>
    <p:sldId id="264" r:id="rId13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82F848-53C9-984D-A09F-1B45AD433AAF}" type="datetimeFigureOut">
              <a:rPr lang="en-NL" smtClean="0"/>
              <a:t>16/01/2026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7A5435-117B-E44C-9024-BAE9DC2F94C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9561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F916A-7F8D-D32A-A7F8-FC90B4367C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A20373-3234-8D85-76CB-FC577B23B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A022E-26A9-C437-D106-170C0BADD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E408F-5BDA-B04B-A1D5-ECBCC9242BB5}" type="datetime1">
              <a:rPr lang="en-US" smtClean="0"/>
              <a:t>1/16/26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5E7D8-B52E-6FF6-A88F-655BD79EC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CE76A-FCA8-5988-05DB-D7D5CC766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4591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47911-2A7D-6A00-2C87-BCD17060B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799F28-BF23-F37E-75D9-7AE81954A0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D9E01-C56F-F4D9-E6C6-4A6F67F1E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590E-F9B2-8E4E-8D72-7101046DB67F}" type="datetime1">
              <a:rPr lang="en-US" smtClean="0"/>
              <a:t>1/16/26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A8566-150A-5CD1-44AD-8A2FADDB0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41F04-66CA-F967-9A6A-5E3A64521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1369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A6F936-6B37-DA60-64AB-7F767FFB89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A35093-EA82-453A-504E-278B9FC05A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39A65-2B0C-40A4-22C1-22974F596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9DC52-302E-9D4F-8889-3816284AC9D7}" type="datetime1">
              <a:rPr lang="en-US" smtClean="0"/>
              <a:t>1/16/26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C64D0-2680-394B-25DE-69B6629C1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4E56A-F906-2187-D036-ACFBA4720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5034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31AE5-665A-2E45-280D-6A51C64DB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1876C-6C26-F2F9-BD0C-5CBF7636E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EFA32-B923-C25D-CE14-68B0F342A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E4564-3980-924F-AA9C-D37267F4FF46}" type="datetime1">
              <a:rPr lang="en-US" smtClean="0"/>
              <a:t>1/16/26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EBEB3-2D6C-9864-9703-D3227D8F6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6CAA7-1FDA-B127-ED27-9012BFAF5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19924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0721E-9866-B9A8-8567-43AB8F109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8E10E-696C-23A1-9C8D-60BC0E5D0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68833-8A15-61CF-A928-38955AB56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BAFE9-BB20-9D4E-9EFB-016DF664DEF7}" type="datetime1">
              <a:rPr lang="en-US" smtClean="0"/>
              <a:t>1/16/26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AE30B-7CB1-6C09-5900-455FF57CC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40D7D-E60E-A2DC-6F00-65150495C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65605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4F152-2A2E-03E2-81E3-078782587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5499C-2B92-CCBC-B2AF-2AA0744696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17D91-7852-7F70-FFDA-29D5D4C45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CFB98-E9C4-1382-38B3-71836CB3A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177B-F5A8-774B-94B2-0E907BCEB47E}" type="datetime1">
              <a:rPr lang="en-US" smtClean="0"/>
              <a:t>1/16/26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94F2F-578E-2D8C-4DCF-B8A0D4738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675260-C393-38B0-CB3C-A66B1B447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777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CD646-9DE1-1E71-B041-7E12D5DDA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9E910-4016-5B12-BD26-AF3E4B10F4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F90C83-32C4-369F-DFAA-85393F72C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D4CC05-B509-54A4-997D-96F89074F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FB2FAE-BE6C-F4E0-6E4C-DF47F8124A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2A6A18-B2D0-C429-9F58-A97FE16DD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E30F-FAD7-8A4A-A463-24FAF66A7E1C}" type="datetime1">
              <a:rPr lang="en-US" smtClean="0"/>
              <a:t>1/16/26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110407-BFF4-332B-FE80-3F8C5E8C7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B4FD00-968C-263A-3D4E-77AF9864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67611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4C47E-CA9F-EB65-DF41-85453A566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138844-258F-9564-367A-F9E4D4C90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2F2B4-596E-0046-AAA4-73F7DF789E00}" type="datetime1">
              <a:rPr lang="en-US" smtClean="0"/>
              <a:t>1/16/26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E663C-6DC9-A8E2-7F7A-625827955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5433A4-5DDF-F305-6201-EEFE253CE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73561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7F0DC4-5436-15F9-0063-C4B8EF852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F3-4FE9-704A-9601-B1F47A0000F2}" type="datetime1">
              <a:rPr lang="en-US" smtClean="0"/>
              <a:t>1/16/26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51BEBC-300A-ACFC-9DAB-E38BD4DE0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309F27-54CE-3EFE-EAE9-F28DF1A1E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23618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0DE94-68ED-8432-C952-121FB7D24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5E7E1-616B-FC47-AC14-CAB9FBABE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A02436-8078-A388-F29F-259CB26E4F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BE3CA5-8E70-9992-E99F-742A5A4AB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A2396-5A19-4E4A-8507-D5BB37D5B8B9}" type="datetime1">
              <a:rPr lang="en-US" smtClean="0"/>
              <a:t>1/16/26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4C2A3F-BDB5-5DAE-83A3-89DA0AAE6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D1BC5-EFEB-2EB2-3939-EACE60E7F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48948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7FD3-0FE3-04CE-EFD5-9F5C207F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B6F533-5A75-D66B-917C-B7119B2B1B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0BA17-0560-706A-E4D0-D6118D2BC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75967C-71CB-F948-A43F-98AD440F7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11012-A828-1847-851C-7ECFD1E84219}" type="datetime1">
              <a:rPr lang="en-US" smtClean="0"/>
              <a:t>1/16/26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02B87-F665-B243-1390-E426F3562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823DD-A71C-9429-B1FB-757C4D349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97526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F62A95-FA95-B2F5-AAAA-81873E6CB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E3F18C-9036-22DF-7B8B-0499EDB29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7F83A-EF53-0E76-76C1-4C21320E4B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FE5B42-B584-8346-ACA1-5AD65DBA6CE7}" type="datetime1">
              <a:rPr lang="en-US" smtClean="0"/>
              <a:t>1/16/26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8871D-F522-CC3B-2024-917566FC0B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9919D-9C82-5E4A-448A-B529B94DE1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1C3DEC-C045-BD42-8EEC-DDD3F96DDD1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9364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mip6-preprocessing.readthedocs.io/en/latest/?badge=latest" TargetMode="External"/><Relationship Id="rId2" Type="http://schemas.openxmlformats.org/officeDocument/2006/relationships/hyperlink" Target="https://cmip6-preprocessing.readthedocs.io/en/latest/?badge=late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Timh37/aslc_cmip6/tree/main/preprocessing" TargetMode="External"/><Relationship Id="rId5" Type="http://schemas.openxmlformats.org/officeDocument/2006/relationships/hyperlink" Target="https://gallery.pangeo.io/repos/pangeo-gallery/cmip6/" TargetMode="External"/><Relationship Id="rId4" Type="http://schemas.openxmlformats.org/officeDocument/2006/relationships/hyperlink" Target="https://cmip6-preprocessing.readthedocs.io/en/latest/tutorial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loud.google.com/blog/products/data-analytics/new-climate-model-data-now-google-public-dataset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Timh37/CMIP6cex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Timh37/aslc_cmip6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E4D80-27F1-3F19-A548-01E7EBDCB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371" y="297792"/>
            <a:ext cx="10515600" cy="1325563"/>
          </a:xfrm>
        </p:spPr>
        <p:txBody>
          <a:bodyPr/>
          <a:lstStyle/>
          <a:p>
            <a:r>
              <a:rPr lang="en-NL" dirty="0"/>
              <a:t>Analyzing CMIP6 data in Google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988EF-E65D-E563-60A0-3525347FF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3514" y="1050719"/>
            <a:ext cx="10515600" cy="4351338"/>
          </a:xfrm>
        </p:spPr>
        <p:txBody>
          <a:bodyPr>
            <a:normAutofit/>
          </a:bodyPr>
          <a:lstStyle/>
          <a:p>
            <a:endParaRPr lang="en-NL" sz="1400" dirty="0"/>
          </a:p>
          <a:p>
            <a:endParaRPr lang="en-NL" sz="1400" dirty="0"/>
          </a:p>
          <a:p>
            <a:pPr marL="0" indent="0">
              <a:buNone/>
            </a:pPr>
            <a:r>
              <a:rPr lang="en-NL" sz="1400" dirty="0"/>
              <a:t>With thanks to Julius Busecke!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5EF2014-9474-7D78-64DB-EB0A349EB21B}"/>
              </a:ext>
            </a:extLst>
          </p:cNvPr>
          <p:cNvSpPr txBox="1">
            <a:spLocks/>
          </p:cNvSpPr>
          <p:nvPr/>
        </p:nvSpPr>
        <p:spPr>
          <a:xfrm>
            <a:off x="2471057" y="130574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L" b="1" dirty="0"/>
              <a:t>Tim Hermans</a:t>
            </a:r>
            <a:r>
              <a:rPr lang="en-NL" dirty="0"/>
              <a:t>, Python for lunch 22-01-2026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EB70C15-7CFC-2AAF-B39F-3863ACA145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L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9A3BDDD-5800-EDD6-E5EB-A6E1D583E6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74372" y="29779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L"/>
          </a:p>
        </p:txBody>
      </p:sp>
      <p:sp>
        <p:nvSpPr>
          <p:cNvPr id="9" name="AutoShape 9" descr="Afbeelding van ">
            <a:extLst>
              <a:ext uri="{FF2B5EF4-FFF2-40B4-BE49-F238E27FC236}">
                <a16:creationId xmlns:a16="http://schemas.microsoft.com/office/drawing/2014/main" id="{F66BFBAC-6F62-0956-CA2A-BE2BD56446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N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A85620-C418-14D4-31CF-F52093FF5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2028" y="2009941"/>
            <a:ext cx="4767943" cy="4694751"/>
          </a:xfrm>
          <a:prstGeom prst="rect">
            <a:avLst/>
          </a:prstGeom>
        </p:spPr>
      </p:pic>
      <p:pic>
        <p:nvPicPr>
          <p:cNvPr id="1026" name="Picture 2" descr="Logo - Huisstijl - Universiteit Utrecht">
            <a:extLst>
              <a:ext uri="{FF2B5EF4-FFF2-40B4-BE49-F238E27FC236}">
                <a16:creationId xmlns:a16="http://schemas.microsoft.com/office/drawing/2014/main" id="{7D50BED0-218E-4E62-1985-9D388C31B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3" y="5875382"/>
            <a:ext cx="2438400" cy="829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EADA2A-3C37-E75E-DB9C-36E4D5607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962658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3B132-47CA-75C5-BA28-A07B084DA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Demo notebook (inspired by pangeo gallery)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3224E-9BFB-A3FA-D00B-0C9078E65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Clone </a:t>
            </a:r>
            <a:r>
              <a:rPr lang="en-US" dirty="0" err="1"/>
              <a:t>github</a:t>
            </a:r>
            <a:r>
              <a:rPr lang="en-US" dirty="0"/>
              <a:t> repository:</a:t>
            </a:r>
          </a:p>
          <a:p>
            <a:r>
              <a:rPr lang="en-US" dirty="0"/>
              <a:t>Create new environment:</a:t>
            </a:r>
          </a:p>
          <a:p>
            <a:pPr lvl="1"/>
            <a:r>
              <a:rPr lang="en-GB" dirty="0" err="1"/>
              <a:t>conda</a:t>
            </a:r>
            <a:r>
              <a:rPr lang="en-GB" dirty="0"/>
              <a:t> create --name &lt;ENV_NAME&gt; --file &lt;PATH&gt;/</a:t>
            </a:r>
            <a:r>
              <a:rPr lang="en-GB" dirty="0" err="1"/>
              <a:t>gc_env.txt</a:t>
            </a:r>
            <a:endParaRPr lang="en-GB" dirty="0"/>
          </a:p>
          <a:p>
            <a:r>
              <a:rPr lang="en-GB" dirty="0"/>
              <a:t>Activate environment:</a:t>
            </a:r>
          </a:p>
          <a:p>
            <a:pPr lvl="1"/>
            <a:r>
              <a:rPr lang="en-GB" dirty="0" err="1"/>
              <a:t>conda</a:t>
            </a:r>
            <a:r>
              <a:rPr lang="en-GB" dirty="0"/>
              <a:t> activate &lt;ENV_NAME&gt; </a:t>
            </a:r>
          </a:p>
          <a:p>
            <a:r>
              <a:rPr lang="en-GB" dirty="0"/>
              <a:t>Open notebook: </a:t>
            </a:r>
            <a:r>
              <a:rPr lang="en-GB" dirty="0" err="1"/>
              <a:t>jupyter</a:t>
            </a:r>
            <a:r>
              <a:rPr lang="en-GB" dirty="0"/>
              <a:t> notebook</a:t>
            </a:r>
          </a:p>
          <a:p>
            <a:pPr lvl="1"/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77605-9ADD-4237-6386-E0E18EC1F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35402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92B6D11D-B3AD-465B-1042-FAB5DE88F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8348" y="0"/>
            <a:ext cx="56467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GitHub - jbusecke/xMIP: Analysis ready CMIP6 data in python ...">
            <a:extLst>
              <a:ext uri="{FF2B5EF4-FFF2-40B4-BE49-F238E27FC236}">
                <a16:creationId xmlns:a16="http://schemas.microsoft.com/office/drawing/2014/main" id="{65D00581-54C2-C27F-1F11-3ABF82F0E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994" y="201620"/>
            <a:ext cx="3144033" cy="1245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1A484F-7AAA-E3B6-2C84-7AC78C714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47351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CD5DD-0A19-EAC9-7B9F-9BA67DF7F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D098F-82BC-8618-CEEC-B5A40DC1B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https://cmip6-preprocessing.readthedocs.io/en/latest/?badge=lates</a:t>
            </a:r>
            <a:r>
              <a:rPr lang="en-GB" dirty="0">
                <a:hlinkClick r:id="rId3"/>
              </a:rPr>
              <a:t>t</a:t>
            </a:r>
            <a:r>
              <a:rPr lang="en-GB" dirty="0"/>
              <a:t> </a:t>
            </a:r>
          </a:p>
          <a:p>
            <a:pPr lvl="1"/>
            <a:r>
              <a:rPr lang="en-GB" dirty="0">
                <a:hlinkClick r:id="rId4"/>
              </a:rPr>
              <a:t>https://cmip6-preprocessing.readthedocs.io/en/latest/tutorial.html</a:t>
            </a:r>
            <a:r>
              <a:rPr lang="en-GB" dirty="0"/>
              <a:t> </a:t>
            </a:r>
          </a:p>
          <a:p>
            <a:r>
              <a:rPr lang="en-GB" dirty="0">
                <a:hlinkClick r:id="rId5"/>
              </a:rPr>
              <a:t>https://gallery.pangeo.io/repos/pangeo-gallery/cmip6/</a:t>
            </a:r>
            <a:endParaRPr lang="en-GB" dirty="0"/>
          </a:p>
          <a:p>
            <a:r>
              <a:rPr lang="en-GB" dirty="0">
                <a:hlinkClick r:id="rId6"/>
              </a:rPr>
              <a:t>https://github.com/Timh37/aslc_cmip6/tree/main/preprocessing</a:t>
            </a:r>
            <a:endParaRPr lang="en-GB" dirty="0"/>
          </a:p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AF3AE1-65EC-9940-2860-52557935E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75614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43855-BB5C-704B-9C8A-43D33AE44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6AC15-3688-2A87-D908-232B57B2D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7085" y="6311809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https://</a:t>
            </a:r>
            <a:r>
              <a:rPr lang="en-GB" dirty="0" err="1"/>
              <a:t>pcmdi.llnl.gov</a:t>
            </a:r>
            <a:r>
              <a:rPr lang="en-GB" dirty="0"/>
              <a:t>/CMIP6/</a:t>
            </a:r>
            <a:endParaRPr lang="en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6E3F65-263F-A5CE-6530-BDC28A4FF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143" y="204924"/>
            <a:ext cx="7075714" cy="594668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DEC3F1-EFA2-7361-49A6-DDDBE9390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5152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67596-8FA2-BE03-4F2C-AC80AF8B6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64" y="-286229"/>
            <a:ext cx="10515600" cy="1325563"/>
          </a:xfrm>
        </p:spPr>
        <p:txBody>
          <a:bodyPr/>
          <a:lstStyle/>
          <a:p>
            <a:r>
              <a:rPr lang="en-NL" dirty="0"/>
              <a:t>Typical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9679F-C26D-B4E1-9146-CA0B271B4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164" y="848595"/>
            <a:ext cx="10515600" cy="6165980"/>
          </a:xfrm>
        </p:spPr>
        <p:txBody>
          <a:bodyPr>
            <a:normAutofit fontScale="92500" lnSpcReduction="10000"/>
          </a:bodyPr>
          <a:lstStyle/>
          <a:p>
            <a:r>
              <a:rPr lang="en-NL" dirty="0"/>
              <a:t>Download locally or on HPC via https (</a:t>
            </a:r>
            <a:r>
              <a:rPr lang="en-GB" dirty="0" err="1"/>
              <a:t>OPeNDAP</a:t>
            </a:r>
            <a:r>
              <a:rPr lang="en-GB" dirty="0"/>
              <a:t> </a:t>
            </a:r>
            <a:r>
              <a:rPr lang="en-GB" dirty="0" err="1"/>
              <a:t>urls</a:t>
            </a:r>
            <a:r>
              <a:rPr lang="en-GB" dirty="0"/>
              <a:t>)</a:t>
            </a:r>
            <a:r>
              <a:rPr lang="en-NL" dirty="0"/>
              <a:t> or generate wget script (via search URL:</a:t>
            </a:r>
          </a:p>
          <a:p>
            <a:pPr lvl="1"/>
            <a:r>
              <a:rPr lang="en-GB" dirty="0"/>
              <a:t>https://</a:t>
            </a:r>
            <a:r>
              <a:rPr lang="en-GB" dirty="0" err="1"/>
              <a:t>esgf-data.dkrz.de</a:t>
            </a:r>
            <a:r>
              <a:rPr lang="en-GB" dirty="0"/>
              <a:t>/</a:t>
            </a:r>
            <a:r>
              <a:rPr lang="en-GB" dirty="0" err="1"/>
              <a:t>esg</a:t>
            </a:r>
            <a:r>
              <a:rPr lang="en-GB" dirty="0"/>
              <a:t>-search/</a:t>
            </a:r>
            <a:r>
              <a:rPr lang="en-GB" dirty="0" err="1"/>
              <a:t>wget?query</a:t>
            </a:r>
            <a:r>
              <a:rPr lang="en-GB" dirty="0"/>
              <a:t>=CMIP6&amp;variable=</a:t>
            </a:r>
            <a:r>
              <a:rPr lang="en-GB" dirty="0" err="1"/>
              <a:t>zos&amp;frequency</a:t>
            </a:r>
            <a:r>
              <a:rPr lang="en-GB" dirty="0"/>
              <a:t>=</a:t>
            </a:r>
            <a:r>
              <a:rPr lang="en-GB" dirty="0" err="1"/>
              <a:t>mon&amp;variant_label</a:t>
            </a:r>
            <a:r>
              <a:rPr lang="en-GB" dirty="0"/>
              <a:t>=r1i1p1f1&amp;variant_label=r1i1p1f2&amp;variant_label=r1i1p1f3&amp;experiment_id=</a:t>
            </a:r>
            <a:r>
              <a:rPr lang="en-GB" dirty="0" err="1"/>
              <a:t>piControl&amp;experiment_id</a:t>
            </a:r>
            <a:r>
              <a:rPr lang="en-GB" dirty="0"/>
              <a:t>=</a:t>
            </a:r>
            <a:r>
              <a:rPr lang="en-GB" dirty="0" err="1"/>
              <a:t>historical&amp;experiment_id</a:t>
            </a:r>
            <a:r>
              <a:rPr lang="en-GB" dirty="0"/>
              <a:t>=ssp126&amp;experiment_id=ssp245&amp;experiment_id=ssp585&amp;download_structure=</a:t>
            </a:r>
            <a:r>
              <a:rPr lang="en-GB" dirty="0" err="1"/>
              <a:t>variable,source_id&amp;limit</a:t>
            </a:r>
            <a:r>
              <a:rPr lang="en-GB" dirty="0"/>
              <a:t>=10000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NL" dirty="0"/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endParaRPr lang="en-NL" dirty="0"/>
          </a:p>
          <a:p>
            <a:r>
              <a:rPr lang="en-NL" dirty="0"/>
              <a:t>Analyze from there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39A060-3ADA-03C0-E0F6-2368B4E11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452" y="3156856"/>
            <a:ext cx="6890528" cy="355962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811D7-C696-2A94-E940-AE8AF76FB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9802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3E4C4-295E-5566-FAD2-B0153A7B1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Alternative: use cloud-based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1B32A-2418-6220-7A34-ECB368CA2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Google Public Datasets hosts CMIP6 data: </a:t>
            </a:r>
            <a:r>
              <a:rPr lang="en-GB" dirty="0">
                <a:hlinkClick r:id="rId2"/>
              </a:rPr>
              <a:t>https://cloud.google.com/blog/products/data-analytics/new-climate-model-data-now-google-public-datasets</a:t>
            </a:r>
            <a:r>
              <a:rPr lang="en-GB" dirty="0"/>
              <a:t> </a:t>
            </a:r>
          </a:p>
          <a:p>
            <a:r>
              <a:rPr lang="en-GB" dirty="0"/>
              <a:t>Advantages:</a:t>
            </a:r>
          </a:p>
          <a:p>
            <a:pPr lvl="1"/>
            <a:r>
              <a:rPr lang="en-GB" dirty="0"/>
              <a:t>No need to store data locally</a:t>
            </a:r>
          </a:p>
          <a:p>
            <a:pPr lvl="1"/>
            <a:r>
              <a:rPr lang="en-GB" dirty="0"/>
              <a:t>Fast, &amp; really fast if combined with data-proximate cloud-based compute </a:t>
            </a:r>
          </a:p>
          <a:p>
            <a:pPr lvl="1"/>
            <a:r>
              <a:rPr lang="en-GB" dirty="0"/>
              <a:t>Less involved, more transparent, easier to reproduce</a:t>
            </a:r>
          </a:p>
          <a:p>
            <a:pPr lvl="1"/>
            <a:r>
              <a:rPr lang="en-GB" dirty="0"/>
              <a:t>Scale up with </a:t>
            </a:r>
            <a:r>
              <a:rPr lang="en-GB" dirty="0" err="1"/>
              <a:t>dask</a:t>
            </a:r>
            <a:r>
              <a:rPr lang="en-GB" dirty="0"/>
              <a:t> (package for parallel, distributed computing)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4EDFB3-BAAA-D187-92E4-8F38ACD10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88184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7495745C-9E14-5D9F-4A32-F3395C8A4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556" y="-40480"/>
            <a:ext cx="101488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FACFC33-9F04-ED91-3E84-F75EEBFEDAFF}"/>
              </a:ext>
            </a:extLst>
          </p:cNvPr>
          <p:cNvSpPr/>
          <p:nvPr/>
        </p:nvSpPr>
        <p:spPr>
          <a:xfrm>
            <a:off x="2721429" y="1719943"/>
            <a:ext cx="3374571" cy="4974771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35818C-71FD-8AAC-2FA0-0A67623C6975}"/>
              </a:ext>
            </a:extLst>
          </p:cNvPr>
          <p:cNvSpPr/>
          <p:nvPr/>
        </p:nvSpPr>
        <p:spPr>
          <a:xfrm rot="5400000">
            <a:off x="6225267" y="2123962"/>
            <a:ext cx="2387600" cy="6999515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57165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C211E-132E-913E-A79C-413C54A45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can you do with this?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0CC93-AE19-E255-EF27-BF78AFA1E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731" y="1550052"/>
            <a:ext cx="10515600" cy="4351338"/>
          </a:xfrm>
        </p:spPr>
        <p:txBody>
          <a:bodyPr/>
          <a:lstStyle/>
          <a:p>
            <a:r>
              <a:rPr lang="en-NL" dirty="0"/>
              <a:t>Analysis of daily precipitation, wind and sea-level pressure simulations (20 TB+ of CMIP6 data):</a:t>
            </a:r>
          </a:p>
          <a:p>
            <a:pPr lvl="1"/>
            <a:r>
              <a:rPr lang="en-GB" dirty="0">
                <a:hlinkClick r:id="rId2"/>
              </a:rPr>
              <a:t>https://github.com/Timh37/CMIP6cex</a:t>
            </a:r>
            <a:r>
              <a:rPr lang="en-GB" dirty="0"/>
              <a:t> </a:t>
            </a:r>
            <a:endParaRPr lang="en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73CD2C-87CA-BBC8-DE3C-AEA069859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8327" y="2768253"/>
            <a:ext cx="3494750" cy="40897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0F9C64-8924-ECA4-CB7E-326C98853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8052" y="1971373"/>
            <a:ext cx="4525748" cy="468788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AB65B-3918-61D7-6492-8D53EF2D3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23528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BEA49-89A2-166D-FBB2-C7987561A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C45E-B7A0-69A2-FAF3-816F2CB8B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can you do with this?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8234D-2747-FDA5-0A47-15CC72468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731" y="1550052"/>
            <a:ext cx="10515600" cy="4351338"/>
          </a:xfrm>
        </p:spPr>
        <p:txBody>
          <a:bodyPr/>
          <a:lstStyle/>
          <a:p>
            <a:r>
              <a:rPr lang="en-NL" dirty="0"/>
              <a:t>Analysis of monthly ocean dynamic sea level and sea-level pressure simulations</a:t>
            </a:r>
          </a:p>
          <a:p>
            <a:pPr lvl="1"/>
            <a:r>
              <a:rPr lang="en-GB" dirty="0">
                <a:hlinkClick r:id="rId2"/>
              </a:rPr>
              <a:t>https://github.com/Timh37/aslc_cmip6</a:t>
            </a:r>
            <a:r>
              <a:rPr lang="en-GB" dirty="0"/>
              <a:t> </a:t>
            </a:r>
            <a:endParaRPr lang="en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DE72D6-B16D-9317-6430-8B3AB78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510" y="2046514"/>
            <a:ext cx="4409222" cy="48114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C19460-6AC6-B6A2-4AD7-9B1D99328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731" y="2691943"/>
            <a:ext cx="6184900" cy="2946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A3E377-90CF-E66D-8731-1B8FF26D3E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8021" y="5541495"/>
            <a:ext cx="4648200" cy="8382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7D837-566C-5F03-14B9-58945240E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C3DEC-C045-BD42-8EEC-DDD3F96DDD1A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0331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0FEC8-4377-86CB-7D7E-F3ED82177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20C0D801-1E3D-46F6-1C0F-C29DA122C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556" y="-40480"/>
            <a:ext cx="101488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0C08277F-5E01-5EAA-2E8B-49BF30B59ABB}"/>
              </a:ext>
            </a:extLst>
          </p:cNvPr>
          <p:cNvSpPr/>
          <p:nvPr/>
        </p:nvSpPr>
        <p:spPr>
          <a:xfrm>
            <a:off x="2721429" y="1719943"/>
            <a:ext cx="3374571" cy="4974771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2118CCD-D271-0AA9-5FD3-2DEAD96A662A}"/>
              </a:ext>
            </a:extLst>
          </p:cNvPr>
          <p:cNvSpPr/>
          <p:nvPr/>
        </p:nvSpPr>
        <p:spPr>
          <a:xfrm rot="5400000">
            <a:off x="6225267" y="2123962"/>
            <a:ext cx="2387600" cy="6999515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35016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24F5F7-07C8-986B-8C6E-7A24570BF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F3520E36-4E4C-5F6E-A479-0C95FEBCB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556" y="-40480"/>
            <a:ext cx="101488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3444CB7-32AD-6AC4-8A98-3113452F2394}"/>
              </a:ext>
            </a:extLst>
          </p:cNvPr>
          <p:cNvSpPr/>
          <p:nvPr/>
        </p:nvSpPr>
        <p:spPr>
          <a:xfrm>
            <a:off x="2721429" y="1719943"/>
            <a:ext cx="3374571" cy="4974771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2851415-2EDD-59D5-1029-72795A4F61BE}"/>
              </a:ext>
            </a:extLst>
          </p:cNvPr>
          <p:cNvSpPr/>
          <p:nvPr/>
        </p:nvSpPr>
        <p:spPr>
          <a:xfrm rot="5400000">
            <a:off x="6225267" y="2123962"/>
            <a:ext cx="2387600" cy="6999515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01E9700-CA15-DA39-7EB6-FBEEC3DB4942}"/>
              </a:ext>
            </a:extLst>
          </p:cNvPr>
          <p:cNvSpPr/>
          <p:nvPr/>
        </p:nvSpPr>
        <p:spPr>
          <a:xfrm>
            <a:off x="7795873" y="2005372"/>
            <a:ext cx="3077228" cy="4687038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75828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395</Words>
  <Application>Microsoft Macintosh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Analyzing CMIP6 data in Google Cloud</vt:lpstr>
      <vt:lpstr>PowerPoint Presentation</vt:lpstr>
      <vt:lpstr>Typical workflow</vt:lpstr>
      <vt:lpstr>Alternative: use cloud-based data</vt:lpstr>
      <vt:lpstr>PowerPoint Presentation</vt:lpstr>
      <vt:lpstr>What can you do with this? #1</vt:lpstr>
      <vt:lpstr>What can you do with this? #2</vt:lpstr>
      <vt:lpstr>PowerPoint Presentation</vt:lpstr>
      <vt:lpstr>PowerPoint Presentation</vt:lpstr>
      <vt:lpstr>Demo notebook (inspired by pangeo gallery)</vt:lpstr>
      <vt:lpstr>PowerPoint Presentation</vt:lpstr>
      <vt:lpstr>Getting started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Hermans, T.H.J. (Tim)</dc:creator>
  <cp:lastModifiedBy>Hermans, T.H.J. (Tim)</cp:lastModifiedBy>
  <cp:revision>57</cp:revision>
  <dcterms:created xsi:type="dcterms:W3CDTF">2026-01-12T11:44:54Z</dcterms:created>
  <dcterms:modified xsi:type="dcterms:W3CDTF">2026-01-16T08:25:12Z</dcterms:modified>
</cp:coreProperties>
</file>

<file path=docProps/thumbnail.jpeg>
</file>